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4" d="100"/>
          <a:sy n="64" d="100"/>
        </p:scale>
        <p:origin x="225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084-EDD1-4C3F-879A-9B4598566933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9082-1E39-4AE5-87EC-31777B74C6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103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084-EDD1-4C3F-879A-9B4598566933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9082-1E39-4AE5-87EC-31777B74C6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6199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084-EDD1-4C3F-879A-9B4598566933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9082-1E39-4AE5-87EC-31777B74C6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8354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084-EDD1-4C3F-879A-9B4598566933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9082-1E39-4AE5-87EC-31777B74C6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545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084-EDD1-4C3F-879A-9B4598566933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9082-1E39-4AE5-87EC-31777B74C6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7820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084-EDD1-4C3F-879A-9B4598566933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9082-1E39-4AE5-87EC-31777B74C6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2997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084-EDD1-4C3F-879A-9B4598566933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9082-1E39-4AE5-87EC-31777B74C6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6938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084-EDD1-4C3F-879A-9B4598566933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9082-1E39-4AE5-87EC-31777B74C6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7123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084-EDD1-4C3F-879A-9B4598566933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9082-1E39-4AE5-87EC-31777B74C6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5439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084-EDD1-4C3F-879A-9B4598566933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9082-1E39-4AE5-87EC-31777B74C6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7215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084-EDD1-4C3F-879A-9B4598566933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29082-1E39-4AE5-87EC-31777B74C6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856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E90084-EDD1-4C3F-879A-9B4598566933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3E29082-1E39-4AE5-87EC-31777B74C6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9076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 descr="Immagine che contiene testo, Viso umano, sorriso, vestiti&#10;&#10;Descrizione generata automaticamente">
            <a:extLst>
              <a:ext uri="{FF2B5EF4-FFF2-40B4-BE49-F238E27FC236}">
                <a16:creationId xmlns:a16="http://schemas.microsoft.com/office/drawing/2014/main" id="{440667F5-AA18-F489-AC95-7B4905E717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7558636" cy="10691813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F107495B-F87C-400A-9B11-83034D2A5787}"/>
              </a:ext>
            </a:extLst>
          </p:cNvPr>
          <p:cNvSpPr txBox="1"/>
          <p:nvPr/>
        </p:nvSpPr>
        <p:spPr>
          <a:xfrm>
            <a:off x="186504" y="8279851"/>
            <a:ext cx="71046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Lorem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ipsum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 dolor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sit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amet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consectetur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adipisci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elit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, sed do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eiusmod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tempor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incidunt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 ut labore et dolore magna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aliqua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. Ut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enim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 ad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minim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veniam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quis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 nostrum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exercitationem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ullamco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laboriosam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,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nisi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 ut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aliquid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</a:rPr>
              <a:t> ex ea commodi </a:t>
            </a:r>
            <a:r>
              <a:rPr lang="it-IT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consequatur</a:t>
            </a:r>
            <a:endParaRPr lang="it-IT" sz="1600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F4F3556-72FB-6E9D-EC3F-8EAAFAEDF5E1}"/>
              </a:ext>
            </a:extLst>
          </p:cNvPr>
          <p:cNvSpPr txBox="1"/>
          <p:nvPr/>
        </p:nvSpPr>
        <p:spPr>
          <a:xfrm>
            <a:off x="6065061" y="9885941"/>
            <a:ext cx="1226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Logo comune</a:t>
            </a:r>
          </a:p>
        </p:txBody>
      </p:sp>
    </p:spTree>
    <p:extLst>
      <p:ext uri="{BB962C8B-B14F-4D97-AF65-F5344CB8AC3E}">
        <p14:creationId xmlns:p14="http://schemas.microsoft.com/office/powerpoint/2010/main" val="25747578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</TotalTime>
  <Words>43</Words>
  <Application>Microsoft Office PowerPoint</Application>
  <PresentationFormat>Personalizzato</PresentationFormat>
  <Paragraphs>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Raleway</vt:lpstr>
      <vt:lpstr>Tema di Office</vt:lpstr>
      <vt:lpstr>Presentazione standard di PowerPoint</vt:lpstr>
    </vt:vector>
  </TitlesOfParts>
  <Company>Regione Emilia-Romagna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Niboli Francesco</dc:creator>
  <cp:lastModifiedBy>Niboli Francesco</cp:lastModifiedBy>
  <cp:revision>2</cp:revision>
  <dcterms:created xsi:type="dcterms:W3CDTF">2024-03-25T09:21:56Z</dcterms:created>
  <dcterms:modified xsi:type="dcterms:W3CDTF">2024-03-25T11:41:17Z</dcterms:modified>
</cp:coreProperties>
</file>