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0" d="100"/>
          <a:sy n="90" d="100"/>
        </p:scale>
        <p:origin x="225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9150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659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004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139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>
                    <a:tint val="82000"/>
                  </a:schemeClr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82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82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8240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460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866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6387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381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897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6778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E35AA4-5A78-4254-8C64-A08CEDE360D4}" type="datetimeFigureOut">
              <a:rPr lang="it-IT" smtClean="0"/>
              <a:t>25/03/2024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07EE0B-CB00-410E-99D8-145A5D7C3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229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Viso umano, sorriso, ragazza&#10;&#10;Descrizione generata automaticamente">
            <a:extLst>
              <a:ext uri="{FF2B5EF4-FFF2-40B4-BE49-F238E27FC236}">
                <a16:creationId xmlns:a16="http://schemas.microsoft.com/office/drawing/2014/main" id="{99A150C1-5C75-3CBE-3A98-CC87BC783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5"/>
            <a:ext cx="5327650" cy="755868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3202AB6-4357-0BA5-C0C7-8A2BA32AC222}"/>
              </a:ext>
            </a:extLst>
          </p:cNvPr>
          <p:cNvSpPr txBox="1"/>
          <p:nvPr/>
        </p:nvSpPr>
        <p:spPr>
          <a:xfrm>
            <a:off x="141816" y="5812821"/>
            <a:ext cx="50440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Lorem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ipsum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dolor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sit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amet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,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consectetur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adipisci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elit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, sed do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eiusmod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tempor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incidunt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ut labore et dolore magna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aliqua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. Ut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enim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ad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minim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veniam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,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quis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nostrum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exercitationem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ullamco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laboriosam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,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nisi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ut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aliquid</a:t>
            </a:r>
            <a:r>
              <a:rPr lang="it-IT" sz="1200" b="0" i="0" dirty="0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 ex ea commodi </a:t>
            </a:r>
            <a:r>
              <a:rPr lang="it-IT" sz="1200" b="0" i="0" dirty="0" err="1">
                <a:solidFill>
                  <a:schemeClr val="bg1"/>
                </a:solidFill>
                <a:effectLst/>
                <a:latin typeface="Raleway" panose="020B0003030101060003" pitchFamily="34" charset="0"/>
              </a:rPr>
              <a:t>consequatur</a:t>
            </a:r>
            <a:endParaRPr lang="it-IT" sz="1200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DA8DE36-4DCC-CF9C-4DAA-DE256C713D4A}"/>
              </a:ext>
            </a:extLst>
          </p:cNvPr>
          <p:cNvSpPr txBox="1"/>
          <p:nvPr/>
        </p:nvSpPr>
        <p:spPr>
          <a:xfrm>
            <a:off x="4215677" y="7054177"/>
            <a:ext cx="9701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Logo comune</a:t>
            </a:r>
          </a:p>
        </p:txBody>
      </p:sp>
    </p:spTree>
    <p:extLst>
      <p:ext uri="{BB962C8B-B14F-4D97-AF65-F5344CB8AC3E}">
        <p14:creationId xmlns:p14="http://schemas.microsoft.com/office/powerpoint/2010/main" val="13195600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43</Words>
  <Application>Microsoft Office PowerPoint</Application>
  <PresentationFormat>Personalizzato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Raleway</vt:lpstr>
      <vt:lpstr>Tema di Office</vt:lpstr>
      <vt:lpstr>Presentazione standard di PowerPoint</vt:lpstr>
    </vt:vector>
  </TitlesOfParts>
  <Company>Regione Emilia-Romagna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Niboli Francesco</dc:creator>
  <cp:lastModifiedBy>Niboli Francesco</cp:lastModifiedBy>
  <cp:revision>1</cp:revision>
  <dcterms:created xsi:type="dcterms:W3CDTF">2024-03-25T11:29:39Z</dcterms:created>
  <dcterms:modified xsi:type="dcterms:W3CDTF">2024-03-25T11:34:14Z</dcterms:modified>
</cp:coreProperties>
</file>